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5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8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6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F5629-C5C0-44BD-9DDF-7E7C74BB4FB8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6CFAD-E533-4068-B7AE-91F04A71A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raj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Banking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7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856" y="1825625"/>
            <a:ext cx="89342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0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Testimonial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912" y="1825625"/>
            <a:ext cx="86761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322" y="1825625"/>
            <a:ext cx="8595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875" y="1825625"/>
            <a:ext cx="9076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7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for admin as well as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732" y="1825625"/>
            <a:ext cx="9430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for the customer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477" y="1825625"/>
            <a:ext cx="81490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on email id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254" y="1825625"/>
            <a:ext cx="8285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8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on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758" y="1825625"/>
            <a:ext cx="7762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on type of user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178" y="1825625"/>
            <a:ext cx="7783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89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validation with email id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and password as admin@123 for admin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0688" y="1825625"/>
            <a:ext cx="76106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4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783" y="1690688"/>
            <a:ext cx="43379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1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dummy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93" y="1825625"/>
            <a:ext cx="88608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3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Loan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551" y="1825625"/>
            <a:ext cx="8682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9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search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341" y="1825625"/>
            <a:ext cx="7973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transaction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440" y="1825625"/>
            <a:ext cx="8759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758" y="1825625"/>
            <a:ext cx="7932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65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login with email id as </a:t>
            </a:r>
            <a:r>
              <a:rPr lang="en-US" dirty="0" smtClean="0">
                <a:hlinkClick r:id="rId2"/>
              </a:rPr>
              <a:t>raj@gmail.com</a:t>
            </a:r>
            <a:r>
              <a:rPr lang="en-US" dirty="0" smtClean="0"/>
              <a:t> and password as abc@123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753" y="1825625"/>
            <a:ext cx="84584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9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view its own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188" y="1825625"/>
            <a:ext cx="7445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75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679" y="1825625"/>
            <a:ext cx="8592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Withdraw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157" y="1825625"/>
            <a:ext cx="9189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9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842" y="1825625"/>
            <a:ext cx="8808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9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 to develop this </a:t>
            </a:r>
            <a:r>
              <a:rPr lang="en-US" dirty="0" err="1" smtClean="0"/>
              <a:t>projet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and html5 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and css3 </a:t>
            </a:r>
          </a:p>
          <a:p>
            <a:r>
              <a:rPr lang="en-US" dirty="0" smtClean="0"/>
              <a:t>JavaScript </a:t>
            </a:r>
          </a:p>
          <a:p>
            <a:r>
              <a:rPr lang="en-US" dirty="0" smtClean="0"/>
              <a:t>Bootstrap </a:t>
            </a:r>
          </a:p>
          <a:p>
            <a:r>
              <a:rPr lang="en-US" dirty="0" smtClean="0"/>
              <a:t>Third party library jQuery and pepper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47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transaction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167" y="1825625"/>
            <a:ext cx="83596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573" y="1825625"/>
            <a:ext cx="85668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from customer to banker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91" y="1825625"/>
            <a:ext cx="80642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page of the application is </a:t>
            </a:r>
            <a:r>
              <a:rPr lang="en-US" dirty="0" err="1" smtClean="0"/>
              <a:t>ie</a:t>
            </a:r>
            <a:r>
              <a:rPr lang="en-US" dirty="0" smtClean="0"/>
              <a:t> index.html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069" y="1825625"/>
            <a:ext cx="79678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7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on home option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127" y="1825625"/>
            <a:ext cx="8749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1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option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124" y="1825625"/>
            <a:ext cx="90397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Loan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717" y="1825625"/>
            <a:ext cx="8364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FAQ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625" y="1825625"/>
            <a:ext cx="8594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7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section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316" y="1825625"/>
            <a:ext cx="82433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142</Words>
  <Application>Microsoft Office PowerPoint</Application>
  <PresentationFormat>Widescreen</PresentationFormat>
  <Paragraphs>37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Online Banking Application</vt:lpstr>
      <vt:lpstr>Project structure </vt:lpstr>
      <vt:lpstr>Technologies use to develop this projet </vt:lpstr>
      <vt:lpstr>First page of the application is ie index.html</vt:lpstr>
      <vt:lpstr>After click on home option </vt:lpstr>
      <vt:lpstr>Team option </vt:lpstr>
      <vt:lpstr>Loan section </vt:lpstr>
      <vt:lpstr>FAQ section </vt:lpstr>
      <vt:lpstr>Gallery section </vt:lpstr>
      <vt:lpstr>Service section </vt:lpstr>
      <vt:lpstr>Testimonial section </vt:lpstr>
      <vt:lpstr>Blog section </vt:lpstr>
      <vt:lpstr>Contact section </vt:lpstr>
      <vt:lpstr>Login for admin as well as customer </vt:lpstr>
      <vt:lpstr>Signup for the customer </vt:lpstr>
      <vt:lpstr>Validation on email id </vt:lpstr>
      <vt:lpstr>Validation on password </vt:lpstr>
      <vt:lpstr>Validation on type of user </vt:lpstr>
      <vt:lpstr>After validation with email id admin@gmail.com and password as admin@123 for admin login </vt:lpstr>
      <vt:lpstr>Customer dummy details </vt:lpstr>
      <vt:lpstr>Loan section </vt:lpstr>
      <vt:lpstr>Customer search section </vt:lpstr>
      <vt:lpstr>View all customer transaction details </vt:lpstr>
      <vt:lpstr>Customer change password </vt:lpstr>
      <vt:lpstr>Customer login with email id as raj@gmail.com and password as abc@123</vt:lpstr>
      <vt:lpstr>Customer view its own details </vt:lpstr>
      <vt:lpstr>Transfer amount </vt:lpstr>
      <vt:lpstr>Withdraw amount </vt:lpstr>
      <vt:lpstr>Deposit amount </vt:lpstr>
      <vt:lpstr>View its own transaction details </vt:lpstr>
      <vt:lpstr>Change password </vt:lpstr>
      <vt:lpstr>Request from customer to banker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Banking Application</dc:title>
  <dc:creator>LENOVO</dc:creator>
  <cp:lastModifiedBy>LENOVO</cp:lastModifiedBy>
  <cp:revision>4</cp:revision>
  <dcterms:created xsi:type="dcterms:W3CDTF">2022-12-25T12:24:49Z</dcterms:created>
  <dcterms:modified xsi:type="dcterms:W3CDTF">2022-12-25T12:44:28Z</dcterms:modified>
</cp:coreProperties>
</file>